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5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D208-9BEE-4850-8A80-5A2E7C212E9F}" type="datetimeFigureOut">
              <a:rPr lang="sk-SK" smtClean="0"/>
              <a:t>18.11.2018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A4D8-45E5-4AC8-AE51-2D4E1AC31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182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D208-9BEE-4850-8A80-5A2E7C212E9F}" type="datetimeFigureOut">
              <a:rPr lang="sk-SK" smtClean="0"/>
              <a:t>18.11.2018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A4D8-45E5-4AC8-AE51-2D4E1AC31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917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D208-9BEE-4850-8A80-5A2E7C212E9F}" type="datetimeFigureOut">
              <a:rPr lang="sk-SK" smtClean="0"/>
              <a:t>18.11.2018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A4D8-45E5-4AC8-AE51-2D4E1AC31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65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D208-9BEE-4850-8A80-5A2E7C212E9F}" type="datetimeFigureOut">
              <a:rPr lang="sk-SK" smtClean="0"/>
              <a:t>18.11.2018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A4D8-45E5-4AC8-AE51-2D4E1AC31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955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D208-9BEE-4850-8A80-5A2E7C212E9F}" type="datetimeFigureOut">
              <a:rPr lang="sk-SK" smtClean="0"/>
              <a:t>18.11.2018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A4D8-45E5-4AC8-AE51-2D4E1AC31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873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D208-9BEE-4850-8A80-5A2E7C212E9F}" type="datetimeFigureOut">
              <a:rPr lang="sk-SK" smtClean="0"/>
              <a:t>18.11.2018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A4D8-45E5-4AC8-AE51-2D4E1AC31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532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D208-9BEE-4850-8A80-5A2E7C212E9F}" type="datetimeFigureOut">
              <a:rPr lang="sk-SK" smtClean="0"/>
              <a:t>18.11.2018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A4D8-45E5-4AC8-AE51-2D4E1AC31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631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D208-9BEE-4850-8A80-5A2E7C212E9F}" type="datetimeFigureOut">
              <a:rPr lang="sk-SK" smtClean="0"/>
              <a:t>18.11.2018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A4D8-45E5-4AC8-AE51-2D4E1AC31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9383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D208-9BEE-4850-8A80-5A2E7C212E9F}" type="datetimeFigureOut">
              <a:rPr lang="sk-SK" smtClean="0"/>
              <a:t>18.11.2018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A4D8-45E5-4AC8-AE51-2D4E1AC31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5482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D208-9BEE-4850-8A80-5A2E7C212E9F}" type="datetimeFigureOut">
              <a:rPr lang="sk-SK" smtClean="0"/>
              <a:t>18.11.2018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A4D8-45E5-4AC8-AE51-2D4E1AC31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8945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D208-9BEE-4850-8A80-5A2E7C212E9F}" type="datetimeFigureOut">
              <a:rPr lang="sk-SK" smtClean="0"/>
              <a:t>18.11.2018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A4D8-45E5-4AC8-AE51-2D4E1AC31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1055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7D208-9BEE-4850-8A80-5A2E7C212E9F}" type="datetimeFigureOut">
              <a:rPr lang="sk-SK" smtClean="0"/>
              <a:t>18.11.2018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0A4D8-45E5-4AC8-AE51-2D4E1AC31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6343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INFORMOVANOSŤ O CF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6.11.2018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8983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obrázka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3185" r="13185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Z 37 žiakov danej triedy bolo 19 dievčat a 18 </a:t>
            </a:r>
            <a:r>
              <a:rPr lang="sk-SK" sz="3600" dirty="0" smtClean="0"/>
              <a:t>chlapcov</a:t>
            </a:r>
          </a:p>
          <a:p>
            <a:r>
              <a:rPr lang="sk-SK" sz="3600" dirty="0" smtClean="0"/>
              <a:t>Vo veku 14-15 rokov 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374892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sk-SK" dirty="0" smtClean="0"/>
              <a:t>Až 57% opýtaných žiakov uviedlo, že nepozná žiadne genetické ochorenie. </a:t>
            </a:r>
          </a:p>
          <a:p>
            <a:endParaRPr lang="sk-SK" dirty="0"/>
          </a:p>
          <a:p>
            <a:r>
              <a:rPr lang="sk-SK" dirty="0" smtClean="0"/>
              <a:t>38% uviedlo, že genetické ochorenia poznajú, ale väčšina uviedla zlý príklad </a:t>
            </a:r>
          </a:p>
          <a:p>
            <a:endParaRPr lang="sk-SK" dirty="0"/>
          </a:p>
          <a:p>
            <a:r>
              <a:rPr lang="sk-SK" dirty="0" smtClean="0"/>
              <a:t>5% žiakov sa k tejto otázke nevyjadrilo </a:t>
            </a:r>
            <a:endParaRPr lang="sk-SK" dirty="0"/>
          </a:p>
        </p:txBody>
      </p:sp>
      <p:pic>
        <p:nvPicPr>
          <p:cNvPr id="10" name="Zástupný symbol obrázka 9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4887" r="4887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746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Zástupný symbol obrázka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9992" r="999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sk-SK" dirty="0" smtClean="0"/>
              <a:t>92% opýtaných nevie, že pojem ,,slané deti“ sa nazývajú pacienti s cystickou </a:t>
            </a:r>
            <a:r>
              <a:rPr lang="sk-SK" dirty="0" err="1" smtClean="0"/>
              <a:t>fibrózou</a:t>
            </a:r>
            <a:r>
              <a:rPr lang="sk-SK" dirty="0" smtClean="0"/>
              <a:t>.</a:t>
            </a:r>
          </a:p>
          <a:p>
            <a:endParaRPr lang="sk-SK" dirty="0"/>
          </a:p>
          <a:p>
            <a:r>
              <a:rPr lang="sk-SK" dirty="0" smtClean="0"/>
              <a:t>8% vie, koho pod týmto pojmom oslovujeme. </a:t>
            </a:r>
          </a:p>
        </p:txBody>
      </p:sp>
    </p:spTree>
    <p:extLst>
      <p:ext uri="{BB962C8B-B14F-4D97-AF65-F5344CB8AC3E}">
        <p14:creationId xmlns:p14="http://schemas.microsoft.com/office/powerpoint/2010/main" val="2849524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5" name="Zástupný symbol obrázka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6406" r="6406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sk-SK" dirty="0" smtClean="0"/>
              <a:t>70% žiakov nevie, čo je to cystická </a:t>
            </a:r>
            <a:r>
              <a:rPr lang="sk-SK" dirty="0" err="1" smtClean="0"/>
              <a:t>fibróza</a:t>
            </a:r>
            <a:endParaRPr lang="sk-SK" dirty="0"/>
          </a:p>
          <a:p>
            <a:endParaRPr lang="sk-SK" dirty="0" smtClean="0"/>
          </a:p>
          <a:p>
            <a:r>
              <a:rPr lang="sk-SK" dirty="0" smtClean="0"/>
              <a:t>30% žiakov uviedlo, že je to chronické poškodenie dýchacej a tráviacej sústavy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11088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2466" y="187325"/>
            <a:ext cx="5547760" cy="160020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ČO BY SI ROBIL/A V PRÍPADE, ŽE VÁŠ SPOLUŽIAK/SPOLUŽIAČKA TRPÍ ZÁVAŽNÝM OCHORENÍM</a:t>
            </a:r>
            <a:r>
              <a:rPr lang="sk-SK" dirty="0" smtClean="0"/>
              <a:t> </a:t>
            </a:r>
            <a:endParaRPr lang="sk-SK" sz="2800" dirty="0"/>
          </a:p>
        </p:txBody>
      </p:sp>
      <p:pic>
        <p:nvPicPr>
          <p:cNvPr id="5" name="Zástupný symbol obrázka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3575" r="3575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sk-SK" dirty="0" smtClean="0"/>
              <a:t>76% opýtaných uviedlo, že sa chorého spolužiaka/spolužiačky spýta, či jej/mu netreba nejako pomôcť</a:t>
            </a:r>
          </a:p>
          <a:p>
            <a:endParaRPr lang="sk-SK" dirty="0"/>
          </a:p>
          <a:p>
            <a:r>
              <a:rPr lang="sk-SK" dirty="0" smtClean="0"/>
              <a:t>14% uviedlo, že o zdravotný stav iných sa nezaujíma</a:t>
            </a:r>
          </a:p>
          <a:p>
            <a:endParaRPr lang="sk-SK" dirty="0"/>
          </a:p>
          <a:p>
            <a:r>
              <a:rPr lang="sk-SK" dirty="0" smtClean="0"/>
              <a:t>10% doplnilo odpoveď, že ich rozhodnutie záleží na fakte, o koho z triedy by išlo</a:t>
            </a:r>
          </a:p>
          <a:p>
            <a:r>
              <a:rPr lang="sk-SK" dirty="0" smtClean="0"/>
              <a:t>Keďže išlo o žiakmi doplnenú odpoveď, myslíme si, že ak by to bola jedna z originálnych možností, žiaci by krúžkovali práve túto odpoveď.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48825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1969" y="457200"/>
            <a:ext cx="4943370" cy="1600200"/>
          </a:xfrm>
        </p:spPr>
        <p:txBody>
          <a:bodyPr>
            <a:normAutofit/>
          </a:bodyPr>
          <a:lstStyle/>
          <a:p>
            <a:r>
              <a:rPr lang="sk-SK" dirty="0" smtClean="0"/>
              <a:t>ZMENÍ SA VÁŠ VZŤAH KU SPOLUŽIAKOVI/SPOLUŽIAČKE PO ZISTENÍ, ŽE TRPÍ CF? </a:t>
            </a:r>
            <a:endParaRPr lang="sk-SK" dirty="0"/>
          </a:p>
        </p:txBody>
      </p:sp>
      <p:pic>
        <p:nvPicPr>
          <p:cNvPr id="5" name="Zástupný symbol obrázka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9999" r="9999"/>
          <a:stretch>
            <a:fillRect/>
          </a:stretch>
        </p:blipFill>
        <p:spPr>
          <a:xfrm>
            <a:off x="5645426" y="995363"/>
            <a:ext cx="6172200" cy="4873625"/>
          </a:xfrm>
          <a:prstGeom prst="rect">
            <a:avLst/>
          </a:prstGeom>
        </p:spPr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dirty="0" smtClean="0"/>
              <a:t>30% opýtaných tvrdí, že vzťah k takémuto spolužiakovi by sa nezmenil</a:t>
            </a:r>
          </a:p>
          <a:p>
            <a:r>
              <a:rPr lang="sk-SK" dirty="0" smtClean="0"/>
              <a:t>59% odpovedalo, že by sa vzťah zmenil k lepšiemu, snažili by sa takémuto spolužiakovi/spolužiačke pomôcť</a:t>
            </a:r>
          </a:p>
          <a:p>
            <a:endParaRPr lang="sk-SK" dirty="0"/>
          </a:p>
          <a:p>
            <a:r>
              <a:rPr lang="sk-SK" dirty="0" smtClean="0"/>
              <a:t>11% opýtaných sa k tejto otázke nevyjadrilo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2218173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243</Words>
  <Application>Microsoft Office PowerPoint</Application>
  <PresentationFormat>Širokouhlá</PresentationFormat>
  <Paragraphs>28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Motív Office</vt:lpstr>
      <vt:lpstr>INFORMOVANOSŤ O CF </vt:lpstr>
      <vt:lpstr>Prezentácia programu PowerPoint</vt:lpstr>
      <vt:lpstr>Prezentácia programu PowerPoint</vt:lpstr>
      <vt:lpstr>Prezentácia programu PowerPoint</vt:lpstr>
      <vt:lpstr>Prezentácia programu PowerPoint</vt:lpstr>
      <vt:lpstr>ČO BY SI ROBIL/A V PRÍPADE, ŽE VÁŠ SPOLUŽIAK/SPOLUŽIAČKA TRPÍ ZÁVAŽNÝM OCHORENÍM </vt:lpstr>
      <vt:lpstr>ZMENÍ SA VÁŠ VZŤAH KU SPOLUŽIAKOVI/SPOLUŽIAČKE PO ZISTENÍ, ŽE TRPÍ CF?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Michalka Križová</dc:creator>
  <cp:lastModifiedBy>Michalka Križová</cp:lastModifiedBy>
  <cp:revision>5</cp:revision>
  <dcterms:created xsi:type="dcterms:W3CDTF">2018-11-17T17:54:05Z</dcterms:created>
  <dcterms:modified xsi:type="dcterms:W3CDTF">2018-11-18T19:18:50Z</dcterms:modified>
  <cp:contentStatus>Finálna verzia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